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1" r:id="rId2"/>
    <p:sldId id="262" r:id="rId3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4"/>
    <p:restoredTop sz="94694"/>
  </p:normalViewPr>
  <p:slideViewPr>
    <p:cSldViewPr snapToGrid="0">
      <p:cViewPr>
        <p:scale>
          <a:sx n="87" d="100"/>
          <a:sy n="87" d="100"/>
        </p:scale>
        <p:origin x="992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tiff>
</file>

<file path=ppt/media/image2.png>
</file>

<file path=ppt/media/image3.jpeg>
</file>

<file path=ppt/media/image4.png>
</file>

<file path=ppt/media/image5.png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6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1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392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99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916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6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320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1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033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10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3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microsoft.com/office/2007/relationships/hdphoto" Target="../media/hdphoto1.wdp"/><Relationship Id="rId9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C31FFA-AACF-5046-8B07-2DFA511BAF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213" t="418" r="5490" b="67431"/>
          <a:stretch/>
        </p:blipFill>
        <p:spPr>
          <a:xfrm>
            <a:off x="217010" y="-344"/>
            <a:ext cx="3744823" cy="3474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3894B4-7964-5F4A-8CB1-97D1AEEB6C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4000"/>
                    </a14:imgEffect>
                  </a14:imgLayer>
                </a14:imgProps>
              </a:ext>
            </a:extLst>
          </a:blip>
          <a:srcRect l="54889" t="329" r="14958"/>
          <a:stretch/>
        </p:blipFill>
        <p:spPr>
          <a:xfrm>
            <a:off x="4463087" y="-195"/>
            <a:ext cx="3340084" cy="3473703"/>
          </a:xfrm>
          <a:prstGeom prst="rect">
            <a:avLst/>
          </a:prstGeom>
        </p:spPr>
      </p:pic>
      <p:pic>
        <p:nvPicPr>
          <p:cNvPr id="7" name="Picture 2" descr="C:\Users\Administrator\Desktop\Ring\IMG_0167.JPG">
            <a:extLst>
              <a:ext uri="{FF2B5EF4-FFF2-40B4-BE49-F238E27FC236}">
                <a16:creationId xmlns:a16="http://schemas.microsoft.com/office/drawing/2014/main" id="{11A8F12E-EC3D-E141-A0B2-82E7031244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/>
          <a:srcRect l="21112" t="7100" r="30096" b="16789"/>
          <a:stretch/>
        </p:blipFill>
        <p:spPr bwMode="auto">
          <a:xfrm>
            <a:off x="4463086" y="3725953"/>
            <a:ext cx="3340086" cy="3473703"/>
          </a:xfrm>
          <a:prstGeom prst="rect">
            <a:avLst/>
          </a:prstGeom>
          <a:noFill/>
        </p:spPr>
      </p:pic>
      <p:pic>
        <p:nvPicPr>
          <p:cNvPr id="6" name="Picture 88">
            <a:extLst>
              <a:ext uri="{FF2B5EF4-FFF2-40B4-BE49-F238E27FC236}">
                <a16:creationId xmlns:a16="http://schemas.microsoft.com/office/drawing/2014/main" id="{11D215CD-2DA5-3A4F-A63B-70A2122895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lum bright="12000" contras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88" r="19049" b="9270"/>
          <a:stretch/>
        </p:blipFill>
        <p:spPr bwMode="auto">
          <a:xfrm>
            <a:off x="8305200" y="-195"/>
            <a:ext cx="3744823" cy="34737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 descr="A picture containing grass, outdoor, field, white&#10;&#10;Description automatically generated">
            <a:extLst>
              <a:ext uri="{FF2B5EF4-FFF2-40B4-BE49-F238E27FC236}">
                <a16:creationId xmlns:a16="http://schemas.microsoft.com/office/drawing/2014/main" id="{547405A8-DC7E-C94C-BF2F-8D9898F1E7D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9" t="7992" r="1632" b="4970"/>
          <a:stretch/>
        </p:blipFill>
        <p:spPr>
          <a:xfrm>
            <a:off x="8305200" y="3725953"/>
            <a:ext cx="3744823" cy="3473703"/>
          </a:xfrm>
          <a:prstGeom prst="rect">
            <a:avLst/>
          </a:prstGeom>
        </p:spPr>
      </p:pic>
      <p:pic>
        <p:nvPicPr>
          <p:cNvPr id="12" name="Picture 11" descr="A picture containing indoor, table&#10;&#10;Description automatically generated">
            <a:extLst>
              <a:ext uri="{FF2B5EF4-FFF2-40B4-BE49-F238E27FC236}">
                <a16:creationId xmlns:a16="http://schemas.microsoft.com/office/drawing/2014/main" id="{AD84E386-1343-5B46-99E3-065CAE7F8BF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932" t="11721" r="29148" b="20749"/>
          <a:stretch/>
        </p:blipFill>
        <p:spPr>
          <a:xfrm>
            <a:off x="192305" y="3725953"/>
            <a:ext cx="3774674" cy="347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11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A6D9DF-2357-1B44-B2A2-4F20D6713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481047"/>
            <a:ext cx="12239625" cy="2237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52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223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</vt:lpstr>
      <vt:lpstr>PowerPoint Presentation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54</cp:revision>
  <dcterms:created xsi:type="dcterms:W3CDTF">2017-08-04T08:27:17Z</dcterms:created>
  <dcterms:modified xsi:type="dcterms:W3CDTF">2021-02-18T08:28:07Z</dcterms:modified>
</cp:coreProperties>
</file>

<file path=docProps/thumbnail.jpeg>
</file>